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14/09/2014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2850149"/>
          </a:xfrm>
        </p:spPr>
        <p:txBody>
          <a:bodyPr>
            <a:normAutofit fontScale="90000"/>
          </a:bodyPr>
          <a:lstStyle/>
          <a:p>
            <a:r>
              <a:rPr lang="pt-BR" dirty="0" err="1" smtClean="0"/>
              <a:t>Alfabet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100" dirty="0" smtClean="0"/>
              <a:t>Vogais </a:t>
            </a:r>
            <a:br>
              <a:rPr lang="pt-BR" sz="3100" dirty="0" smtClean="0"/>
            </a:br>
            <a:r>
              <a:rPr lang="pt-BR" sz="3100" dirty="0" smtClean="0"/>
              <a:t>Consoantes</a:t>
            </a:r>
            <a:br>
              <a:rPr lang="pt-BR" sz="3100" dirty="0" smtClean="0"/>
            </a:br>
            <a:r>
              <a:rPr lang="pt-BR" sz="3100" dirty="0" smtClean="0"/>
              <a:t>Ditongos</a:t>
            </a:r>
            <a:br>
              <a:rPr lang="pt-BR" sz="3100" dirty="0" smtClean="0"/>
            </a:br>
            <a:r>
              <a:rPr lang="pt-BR" sz="3100" dirty="0" smtClean="0"/>
              <a:t>Tritongos</a:t>
            </a:r>
            <a:br>
              <a:rPr lang="pt-BR" sz="3100" dirty="0" smtClean="0"/>
            </a:br>
            <a:r>
              <a:rPr lang="pt-BR" sz="3100" dirty="0" smtClean="0"/>
              <a:t>Hiatos</a:t>
            </a:r>
            <a:endParaRPr lang="pt-BR" sz="31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6400800" cy="766936"/>
          </a:xfrm>
        </p:spPr>
        <p:txBody>
          <a:bodyPr/>
          <a:lstStyle/>
          <a:p>
            <a:r>
              <a:rPr lang="pt-BR" dirty="0" smtClean="0"/>
              <a:t>Nome: </a:t>
            </a:r>
            <a:r>
              <a:rPr lang="pt-BR" dirty="0" err="1" smtClean="0"/>
              <a:t>Tassiana</a:t>
            </a:r>
            <a:r>
              <a:rPr lang="pt-BR" dirty="0" smtClean="0"/>
              <a:t> Lima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725818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12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64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Vogais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189674"/>
              </p:ext>
            </p:extLst>
          </p:nvPr>
        </p:nvGraphicFramePr>
        <p:xfrm>
          <a:off x="467544" y="2852936"/>
          <a:ext cx="8280920" cy="1800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6184"/>
                <a:gridCol w="1656184"/>
                <a:gridCol w="1656184"/>
                <a:gridCol w="1656184"/>
                <a:gridCol w="1656184"/>
              </a:tblGrid>
              <a:tr h="968719">
                <a:tc>
                  <a:txBody>
                    <a:bodyPr/>
                    <a:lstStyle/>
                    <a:p>
                      <a:pPr algn="ctr"/>
                      <a:r>
                        <a:rPr lang="pt-BR" sz="4400" baseline="0" dirty="0" smtClean="0">
                          <a:solidFill>
                            <a:schemeClr val="tx1"/>
                          </a:solidFill>
                        </a:rPr>
                        <a:t>  A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831481"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EI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44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pt-BR" sz="4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4461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Consoantes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720756"/>
              </p:ext>
            </p:extLst>
          </p:nvPr>
        </p:nvGraphicFramePr>
        <p:xfrm>
          <a:off x="323532" y="1600200"/>
          <a:ext cx="8568948" cy="21888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  <a:gridCol w="714079"/>
              </a:tblGrid>
              <a:tr h="1094420"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9442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19393"/>
              </p:ext>
            </p:extLst>
          </p:nvPr>
        </p:nvGraphicFramePr>
        <p:xfrm>
          <a:off x="971600" y="4797152"/>
          <a:ext cx="7776864" cy="15841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27103"/>
                <a:gridCol w="927103"/>
                <a:gridCol w="927103"/>
                <a:gridCol w="927103"/>
                <a:gridCol w="927103"/>
                <a:gridCol w="927103"/>
                <a:gridCol w="927103"/>
                <a:gridCol w="1287143"/>
              </a:tblGrid>
              <a:tr h="792088"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Q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4000" dirty="0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pt-BR" sz="4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9300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Apresentação na tela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Alfabet Vogais  Consoantes Ditongos Tritongos Hiatos</vt:lpstr>
      <vt:lpstr>Apresentação do PowerPoint</vt:lpstr>
      <vt:lpstr>Vogais</vt:lpstr>
      <vt:lpstr>Consoantes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Alfabet Vogais  Consoantes Ditongos Tritongos Hiatos</dc:title>
  <dc:creator>tassiana</dc:creator>
  <cp:lastModifiedBy>tassiana</cp:lastModifiedBy>
  <cp:revision>2</cp:revision>
  <dcterms:created xsi:type="dcterms:W3CDTF">2014-09-14T12:07:30Z</dcterms:created>
  <dcterms:modified xsi:type="dcterms:W3CDTF">2014-09-14T12:26:52Z</dcterms:modified>
</cp:coreProperties>
</file>